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043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7120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077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23601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425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1439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121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717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007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639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409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BFEE3-9313-4892-8844-F7522EC2A239}" type="datetimeFigureOut">
              <a:rPr lang="sl-SI" smtClean="0"/>
              <a:t>14. 08. 2019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8CDEC-CD23-4605-B3AA-8278397A3D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1888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mailto:ina.jan@lu-velenje.si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vezana s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377" y="0"/>
            <a:ext cx="2768742" cy="920797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32021"/>
            <a:ext cx="2756647" cy="925027"/>
          </a:xfrm>
          <a:prstGeom prst="rect">
            <a:avLst/>
          </a:prstGeom>
        </p:spPr>
      </p:pic>
      <p:sp>
        <p:nvSpPr>
          <p:cNvPr id="10" name="PoljeZBesedilom 9"/>
          <p:cNvSpPr txBox="1"/>
          <p:nvPr/>
        </p:nvSpPr>
        <p:spPr>
          <a:xfrm>
            <a:off x="4361935" y="1153487"/>
            <a:ext cx="632348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b="1" smtClean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</a:rPr>
              <a:t>BREZPLAČNA UČNA </a:t>
            </a:r>
            <a:r>
              <a:rPr lang="sl-SI" sz="2400" b="1" dirty="0" smtClean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</a:rPr>
              <a:t>POMOČ </a:t>
            </a:r>
            <a:r>
              <a:rPr lang="sl-SI" sz="2400" b="1" smtClean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</a:rPr>
              <a:t>– ANGLEŠČINA </a:t>
            </a:r>
            <a:r>
              <a:rPr lang="sl-SI" sz="2400" b="1" dirty="0" smtClean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</a:rPr>
              <a:t>ZA OTROKE</a:t>
            </a:r>
            <a:endParaRPr lang="sl-SI" dirty="0" smtClean="0"/>
          </a:p>
          <a:p>
            <a:pPr algn="just"/>
            <a:endParaRPr lang="sl-SI" dirty="0" smtClean="0"/>
          </a:p>
          <a:p>
            <a:pPr algn="just"/>
            <a:r>
              <a:rPr lang="sl-SI" dirty="0" smtClean="0"/>
              <a:t>KDAJ: Pričetek 16.septemebr </a:t>
            </a:r>
            <a:r>
              <a:rPr lang="sl-SI" b="1" dirty="0">
                <a:solidFill>
                  <a:schemeClr val="accent6">
                    <a:lumMod val="50000"/>
                  </a:schemeClr>
                </a:solidFill>
              </a:rPr>
              <a:t>od 14.00 do 15.00 </a:t>
            </a:r>
            <a:r>
              <a:rPr lang="sl-SI" b="1" dirty="0" smtClean="0">
                <a:solidFill>
                  <a:schemeClr val="accent6">
                    <a:lumMod val="50000"/>
                  </a:schemeClr>
                </a:solidFill>
              </a:rPr>
              <a:t>ure</a:t>
            </a:r>
          </a:p>
          <a:p>
            <a:pPr algn="just"/>
            <a:r>
              <a:rPr lang="sl-SI" b="1" dirty="0" smtClean="0">
                <a:solidFill>
                  <a:schemeClr val="accent6">
                    <a:lumMod val="50000"/>
                  </a:schemeClr>
                </a:solidFill>
              </a:rPr>
              <a:t>Vsak tretji in zadnji ponedeljek v mesecu</a:t>
            </a:r>
            <a:endParaRPr lang="sl-SI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endParaRPr lang="sl-SI" dirty="0" smtClean="0"/>
          </a:p>
          <a:p>
            <a:pPr algn="just"/>
            <a:r>
              <a:rPr lang="sl-SI" dirty="0" smtClean="0"/>
              <a:t>KJE: Mladinski center, Šmartno ob Paki 13, 3327 Šmartno ob Paki</a:t>
            </a:r>
            <a:endParaRPr lang="sl-SI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sl-SI" dirty="0" smtClean="0"/>
              <a:t>VEČ INFORMACIJ:</a:t>
            </a:r>
          </a:p>
          <a:p>
            <a:pPr algn="just"/>
            <a:r>
              <a:rPr lang="sl-SI" dirty="0"/>
              <a:t> </a:t>
            </a:r>
            <a:r>
              <a:rPr lang="sl-SI" dirty="0" smtClean="0"/>
              <a:t>                              </a:t>
            </a:r>
          </a:p>
          <a:p>
            <a:pPr algn="just"/>
            <a:r>
              <a:rPr lang="sl-SI" dirty="0"/>
              <a:t> </a:t>
            </a:r>
            <a:r>
              <a:rPr lang="sl-SI" dirty="0" smtClean="0"/>
              <a:t>                                    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sl-SI" dirty="0" smtClean="0">
                <a:hlinkClick r:id="rId5"/>
              </a:rPr>
              <a:t>ina.jan@lu-velenje.si</a:t>
            </a:r>
            <a:endParaRPr lang="sl-SI" dirty="0" smtClean="0"/>
          </a:p>
          <a:p>
            <a:r>
              <a:rPr lang="sl-SI" dirty="0" smtClean="0"/>
              <a:t>                                     031/245-938     </a:t>
            </a:r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11" name="PoljeZBesedilom 10"/>
          <p:cNvSpPr txBox="1"/>
          <p:nvPr/>
        </p:nvSpPr>
        <p:spPr>
          <a:xfrm rot="279644">
            <a:off x="640057" y="1907540"/>
            <a:ext cx="249402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Operacija se izvaja v okviru programa za razvoja podeželja Republike Slovenije  za obdobje 2014–2020, ki je Ministrstvo za kmetijstvo, gozdarstvo in prehrano.</a:t>
            </a:r>
          </a:p>
          <a:p>
            <a:pPr algn="just"/>
            <a:endParaRPr lang="sl-SI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l-SI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 so sofinancirane iz Evropskega kmetijskega sklada za razvoj podeželja in iz </a:t>
            </a:r>
          </a:p>
          <a:p>
            <a:pPr algn="just"/>
            <a:r>
              <a:rPr lang="sl-SI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proračuna Republike Slovenije</a:t>
            </a:r>
            <a:endParaRPr lang="sl-SI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PoljeZBesedilom 11"/>
          <p:cNvSpPr txBox="1"/>
          <p:nvPr/>
        </p:nvSpPr>
        <p:spPr>
          <a:xfrm>
            <a:off x="3202487" y="4399045"/>
            <a:ext cx="767887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Urice druženja in učne pomoči so namenjene tistim otrokom, ki potrebujejo pogovor, pomoč pri učenju angleščine ali pa le prijazno besedo, ki bo otrokom dala motivacije za lepše bivanje v šolskih klopeh. Učna pomoč bo potekala vsak tretji in </a:t>
            </a:r>
            <a:r>
              <a:rPr lang="sl-SI" smtClean="0">
                <a:latin typeface="Arial" panose="020B0604020202020204" pitchFamily="34" charset="0"/>
                <a:cs typeface="Arial" panose="020B0604020202020204" pitchFamily="34" charset="0"/>
              </a:rPr>
              <a:t>zadnji ponedeljek </a:t>
            </a: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v mesecu.</a:t>
            </a:r>
          </a:p>
          <a:p>
            <a:pPr algn="just"/>
            <a:r>
              <a:rPr lang="sl-SI" sz="2000" b="1" dirty="0" smtClean="0">
                <a:solidFill>
                  <a:schemeClr val="accent6">
                    <a:lumMod val="50000"/>
                  </a:schemeClr>
                </a:solidFill>
              </a:rPr>
              <a:t>Vzemite si čas in kakovostno preživite prosti čas v naši družbi. </a:t>
            </a:r>
            <a:endParaRPr lang="sl-SI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5" name="Slika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1363" y="3887751"/>
            <a:ext cx="207282" cy="207282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71363" y="4161027"/>
            <a:ext cx="213386" cy="213386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988" y="0"/>
            <a:ext cx="2487694" cy="920797"/>
          </a:xfrm>
          <a:prstGeom prst="rect">
            <a:avLst/>
          </a:prstGeom>
        </p:spPr>
      </p:pic>
      <p:pic>
        <p:nvPicPr>
          <p:cNvPr id="16" name="Označba mesta vsebin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5279" y="0"/>
            <a:ext cx="1003798" cy="1159467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998" y="-143763"/>
            <a:ext cx="1306142" cy="1423851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342" y="-30289"/>
            <a:ext cx="1621018" cy="106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79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145</Words>
  <Application>Microsoft Office PowerPoint</Application>
  <PresentationFormat>Širokozaslonsko</PresentationFormat>
  <Paragraphs>16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Times New Roman</vt:lpstr>
      <vt:lpstr>Officeova tema</vt:lpstr>
      <vt:lpstr>PowerPointova predstavitev</vt:lpstr>
    </vt:vector>
  </TitlesOfParts>
  <Company>Andragoški zavod Ljudska univerza Velenje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Edita Tamše</dc:creator>
  <cp:lastModifiedBy>Tina Jan</cp:lastModifiedBy>
  <cp:revision>27</cp:revision>
  <dcterms:created xsi:type="dcterms:W3CDTF">2019-01-20T08:42:06Z</dcterms:created>
  <dcterms:modified xsi:type="dcterms:W3CDTF">2019-08-14T07:15:48Z</dcterms:modified>
</cp:coreProperties>
</file>